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9" r:id="rId3"/>
    <p:sldId id="321" r:id="rId4"/>
    <p:sldId id="338" r:id="rId5"/>
    <p:sldId id="339" r:id="rId6"/>
    <p:sldId id="336" r:id="rId7"/>
    <p:sldId id="340" r:id="rId8"/>
    <p:sldId id="335" r:id="rId9"/>
    <p:sldId id="256" r:id="rId10"/>
    <p:sldId id="258" r:id="rId11"/>
    <p:sldId id="259" r:id="rId12"/>
    <p:sldId id="260" r:id="rId13"/>
    <p:sldId id="261" r:id="rId14"/>
    <p:sldId id="262" r:id="rId15"/>
    <p:sldId id="333" r:id="rId16"/>
    <p:sldId id="334" r:id="rId17"/>
    <p:sldId id="263" r:id="rId18"/>
    <p:sldId id="264" r:id="rId19"/>
    <p:sldId id="271" r:id="rId20"/>
    <p:sldId id="272" r:id="rId21"/>
    <p:sldId id="268" r:id="rId22"/>
    <p:sldId id="265" r:id="rId23"/>
    <p:sldId id="273" r:id="rId24"/>
    <p:sldId id="274" r:id="rId25"/>
    <p:sldId id="278" r:id="rId26"/>
    <p:sldId id="275" r:id="rId27"/>
    <p:sldId id="277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37" r:id="rId38"/>
    <p:sldId id="326" r:id="rId39"/>
    <p:sldId id="287" r:id="rId40"/>
    <p:sldId id="288" r:id="rId41"/>
    <p:sldId id="332" r:id="rId42"/>
    <p:sldId id="289" r:id="rId43"/>
    <p:sldId id="290" r:id="rId44"/>
    <p:sldId id="322" r:id="rId45"/>
    <p:sldId id="327" r:id="rId46"/>
    <p:sldId id="291" r:id="rId47"/>
    <p:sldId id="298" r:id="rId48"/>
    <p:sldId id="320" r:id="rId49"/>
    <p:sldId id="319" r:id="rId50"/>
    <p:sldId id="324" r:id="rId51"/>
    <p:sldId id="330" r:id="rId52"/>
    <p:sldId id="292" r:id="rId53"/>
    <p:sldId id="317" r:id="rId54"/>
    <p:sldId id="318" r:id="rId55"/>
    <p:sldId id="323" r:id="rId56"/>
    <p:sldId id="299" r:id="rId57"/>
    <p:sldId id="293" r:id="rId58"/>
    <p:sldId id="341" r:id="rId59"/>
    <p:sldId id="342" r:id="rId60"/>
    <p:sldId id="294" r:id="rId61"/>
    <p:sldId id="297" r:id="rId62"/>
    <p:sldId id="295" r:id="rId63"/>
    <p:sldId id="296" r:id="rId64"/>
    <p:sldId id="301" r:id="rId65"/>
    <p:sldId id="300" r:id="rId66"/>
    <p:sldId id="302" r:id="rId67"/>
    <p:sldId id="304" r:id="rId68"/>
    <p:sldId id="303" r:id="rId69"/>
    <p:sldId id="325" r:id="rId70"/>
    <p:sldId id="305" r:id="rId71"/>
    <p:sldId id="306" r:id="rId72"/>
    <p:sldId id="328" r:id="rId73"/>
    <p:sldId id="329" r:id="rId74"/>
    <p:sldId id="331" r:id="rId75"/>
    <p:sldId id="343" r:id="rId76"/>
    <p:sldId id="307" r:id="rId77"/>
    <p:sldId id="309" r:id="rId78"/>
    <p:sldId id="310" r:id="rId79"/>
    <p:sldId id="311" r:id="rId80"/>
    <p:sldId id="312" r:id="rId81"/>
    <p:sldId id="314" r:id="rId82"/>
    <p:sldId id="316" r:id="rId83"/>
    <p:sldId id="308" r:id="rId84"/>
    <p:sldId id="313" r:id="rId85"/>
    <p:sldId id="315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6512"/>
  </p:normalViewPr>
  <p:slideViewPr>
    <p:cSldViewPr snapToGrid="0" snapToObjects="1">
      <p:cViewPr varScale="1">
        <p:scale>
          <a:sx n="112" d="100"/>
          <a:sy n="112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22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8" y="1516566"/>
            <a:ext cx="5049643" cy="4638095"/>
          </a:xfrm>
        </p:spPr>
        <p:txBody>
          <a:bodyPr>
            <a:normAutofit/>
          </a:bodyPr>
          <a:lstStyle/>
          <a:p>
            <a:r>
              <a:rPr lang="ru-RU" sz="2400" dirty="0"/>
              <a:t>Постоянный профессиональный рост / </a:t>
            </a:r>
            <a:r>
              <a:rPr lang="en-US" sz="2400" dirty="0"/>
              <a:t>challenge</a:t>
            </a:r>
            <a:endParaRPr lang="ru-RU" sz="2400" dirty="0"/>
          </a:p>
          <a:p>
            <a:r>
              <a:rPr lang="ru-RU" sz="2400" dirty="0"/>
              <a:t>Никогда не скучно</a:t>
            </a:r>
          </a:p>
          <a:p>
            <a:r>
              <a:rPr lang="ru-RU" sz="2400" dirty="0"/>
              <a:t>Востребованная и суперактуальная профессия</a:t>
            </a:r>
          </a:p>
          <a:p>
            <a:pPr lvl="1"/>
            <a:r>
              <a:rPr lang="ru-RU" dirty="0"/>
              <a:t>Постоянно появляются новые продукты</a:t>
            </a:r>
          </a:p>
          <a:p>
            <a:r>
              <a:rPr lang="ru-RU" sz="2400" dirty="0"/>
              <a:t>Твои действия влияют на рынок, твои продукты могут улучшить жизни людей</a:t>
            </a:r>
          </a:p>
          <a:p>
            <a:r>
              <a:rPr lang="ru-RU" sz="24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096000" y="1538868"/>
            <a:ext cx="51667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Высокооплачиваемая работа (вы ближе к деньгам, вы очень ценный игрок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Понимаете что нужно сделать, можете собрать под это команду, сделать продукт и получить профит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Карьерные перспективы, быстрый рост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Мало рутины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удалённой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Самореализация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9502E-397F-1D25-D995-4580850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173"/>
          </a:xfrm>
        </p:spPr>
        <p:txBody>
          <a:bodyPr/>
          <a:lstStyle/>
          <a:p>
            <a:r>
              <a:rPr lang="ru-RU" dirty="0"/>
              <a:t>Сложности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AA24B-076A-1BE7-B683-AFC5B804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322"/>
            <a:ext cx="10515600" cy="4604641"/>
          </a:xfrm>
        </p:spPr>
        <p:txBody>
          <a:bodyPr/>
          <a:lstStyle/>
          <a:p>
            <a:r>
              <a:rPr lang="ru-RU" dirty="0"/>
              <a:t>Высокий уровень ответственности</a:t>
            </a:r>
          </a:p>
          <a:p>
            <a:r>
              <a:rPr lang="ru-RU" dirty="0"/>
              <a:t>Много коммуникаций</a:t>
            </a:r>
          </a:p>
          <a:p>
            <a:pPr lvl="1"/>
            <a:r>
              <a:rPr lang="ru-RU" dirty="0"/>
              <a:t>С руководством, командой, пользователями и т.п.</a:t>
            </a:r>
          </a:p>
          <a:p>
            <a:r>
              <a:rPr lang="ru-RU" dirty="0"/>
              <a:t>Риск эмоционального выгорания</a:t>
            </a:r>
          </a:p>
          <a:p>
            <a:r>
              <a:rPr lang="ru-RU" dirty="0"/>
              <a:t>Высокие требования к проф. </a:t>
            </a:r>
            <a:r>
              <a:rPr lang="ru-RU"/>
              <a:t>навыкам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73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Методы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Ответственны за общий результат</a:t>
            </a:r>
          </a:p>
          <a:p>
            <a:r>
              <a:rPr lang="ru-RU" sz="2000" dirty="0"/>
              <a:t>За продуктовые метрики</a:t>
            </a:r>
          </a:p>
          <a:p>
            <a:r>
              <a:rPr lang="ru-RU" sz="2000" dirty="0"/>
              <a:t>За прибыль</a:t>
            </a:r>
          </a:p>
          <a:p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7160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Построение продукта</a:t>
            </a:r>
          </a:p>
          <a:p>
            <a:pPr lvl="1"/>
            <a:r>
              <a:rPr lang="ru-RU" dirty="0"/>
              <a:t>Как сделать продукт, который будет востребован и интересен?</a:t>
            </a:r>
          </a:p>
          <a:p>
            <a:r>
              <a:rPr lang="ru-RU" dirty="0"/>
              <a:t>Монетизация</a:t>
            </a:r>
          </a:p>
          <a:p>
            <a:pPr lvl="1"/>
            <a:r>
              <a:rPr lang="ru-RU" dirty="0"/>
              <a:t>Как на этом всём заработать?</a:t>
            </a:r>
          </a:p>
          <a:p>
            <a:r>
              <a:rPr lang="ru-RU" dirty="0"/>
              <a:t>Процессы</a:t>
            </a:r>
          </a:p>
          <a:p>
            <a:pPr lvl="1"/>
            <a:r>
              <a:rPr lang="ru-RU" dirty="0"/>
              <a:t>Процесс общения с пользователями</a:t>
            </a:r>
          </a:p>
          <a:p>
            <a:pPr lvl="1"/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/>
              <a:t>и его целью является увеличение прибыли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87463</TotalTime>
  <Words>7032</Words>
  <Application>Microsoft Macintosh PowerPoint</Application>
  <PresentationFormat>Широкоэкранный</PresentationFormat>
  <Paragraphs>679</Paragraphs>
  <Slides>85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3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Сложности профессии</vt:lpstr>
      <vt:lpstr>Кто такой Product Manager</vt:lpstr>
      <vt:lpstr>За что отвечает продакт-менеджер?</vt:lpstr>
      <vt:lpstr>Навыки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Методы</vt:lpstr>
      <vt:lpstr>Мы не можем опросить всех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90</cp:revision>
  <dcterms:created xsi:type="dcterms:W3CDTF">2022-01-31T16:00:16Z</dcterms:created>
  <dcterms:modified xsi:type="dcterms:W3CDTF">2023-03-18T15:02:26Z</dcterms:modified>
</cp:coreProperties>
</file>